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bilde med kommunevåpen og logo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BAF41F3-1400-45E6-9DCD-5F2250DE7970}"/>
              </a:ext>
            </a:extLst>
          </p:cNvPr>
          <p:cNvSpPr/>
          <p:nvPr userDrawn="1"/>
        </p:nvSpPr>
        <p:spPr>
          <a:xfrm>
            <a:off x="-8792" y="-1"/>
            <a:ext cx="12192000" cy="617831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1F33A5A9-BA6E-48C1-A56D-F77B9905A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80491"/>
            <a:ext cx="9144000" cy="13294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379E44D1-EB9B-401C-AF1D-577734884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108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DD0DBAF0-CCE5-4E50-92F3-000566564E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580" y="4514605"/>
            <a:ext cx="7121255" cy="927833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A000DDE1-E431-4CA1-8AA1-63855F3316D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417" y="1063506"/>
            <a:ext cx="6191165" cy="691904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265992C7-4152-442D-B7F6-AB1DDC91C9AD}"/>
              </a:ext>
            </a:extLst>
          </p:cNvPr>
          <p:cNvSpPr/>
          <p:nvPr userDrawn="1"/>
        </p:nvSpPr>
        <p:spPr>
          <a:xfrm>
            <a:off x="4422531" y="6242538"/>
            <a:ext cx="3411415" cy="615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11DCDAB-535B-4AEF-BDAE-ACD36A30F1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296" y="6280024"/>
            <a:ext cx="3529824" cy="46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00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bilde med HF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51F03DC5-0D1E-44FD-B4DA-BFBF298A89BE}"/>
              </a:ext>
            </a:extLst>
          </p:cNvPr>
          <p:cNvSpPr/>
          <p:nvPr userDrawn="1"/>
        </p:nvSpPr>
        <p:spPr>
          <a:xfrm>
            <a:off x="-8792" y="-1"/>
            <a:ext cx="12192000" cy="617831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8ED572FD-BDC9-4EEB-83BC-815E53CFF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2423"/>
            <a:ext cx="9144000" cy="170753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0ECE1938-453C-4F01-96C1-71C0849C3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2947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38463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tel og to spalt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D1A661-C06E-4C4A-A056-68B1F5E39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7F567F-F947-4BB5-B423-9C1B51C51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9D342E-2B54-452C-AC6D-8B2ABCDA7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1174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80F6DD-A4E0-47C4-ACE9-38E0E9337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0758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35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149C62A-CBD5-4D5D-BD2D-2F802DACF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3C2CE3D-53CF-4F7C-B24E-CF806A878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53BD8B5B-6446-4E67-8D84-69C83133382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792" y="6345461"/>
            <a:ext cx="2970416" cy="331964"/>
          </a:xfrm>
          <a:prstGeom prst="rect">
            <a:avLst/>
          </a:prstGeom>
        </p:spPr>
      </p:pic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FFFB1E13-F8F0-48AF-B8DB-084908C82172}"/>
              </a:ext>
            </a:extLst>
          </p:cNvPr>
          <p:cNvCxnSpPr>
            <a:cxnSpLocks/>
          </p:cNvCxnSpPr>
          <p:nvPr userDrawn="1"/>
        </p:nvCxnSpPr>
        <p:spPr>
          <a:xfrm>
            <a:off x="0" y="6176963"/>
            <a:ext cx="1219200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66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A15CDD3-35E3-4CFD-96A0-51D8A44C1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4209"/>
            <a:ext cx="9144000" cy="1565753"/>
          </a:xfrm>
        </p:spPr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049CDA2-850E-439A-900E-E2E3BA69B82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943329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8089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9596477DB356B49901F38365F932859" ma:contentTypeVersion="23" ma:contentTypeDescription="Opprett et nytt dokument." ma:contentTypeScope="" ma:versionID="0d5b1d595723b4a0346bcb4c0e32364a">
  <xsd:schema xmlns:xsd="http://www.w3.org/2001/XMLSchema" xmlns:xs="http://www.w3.org/2001/XMLSchema" xmlns:p="http://schemas.microsoft.com/office/2006/metadata/properties" xmlns:ns1="http://schemas.microsoft.com/sharepoint/v3" xmlns:ns2="f38c5a22-6546-462a-b4b4-eb1e1579a6c6" targetNamespace="http://schemas.microsoft.com/office/2006/metadata/properties" ma:root="true" ma:fieldsID="d773f3f2cee9fe0f36f40ac0eb4469be" ns1:_="" ns2:_="">
    <xsd:import namespace="http://schemas.microsoft.com/sharepoint/v3"/>
    <xsd:import namespace="f38c5a22-6546-462a-b4b4-eb1e1579a6c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8c5a22-6546-462a-b4b4-eb1e1579a6c6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50be93da-2ccb-4af1-ad45-79f1c308c965}" ma:internalName="TaxCatchAll" ma:showField="CatchAllData" ma:web="f38c5a22-6546-462a-b4b4-eb1e1579a6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50be93da-2ccb-4af1-ad45-79f1c308c965}" ma:internalName="TaxCatchAllLabel" ma:readOnly="true" ma:showField="CatchAllDataLabel" ma:web="f38c5a22-6546-462a-b4b4-eb1e1579a6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38c5a22-6546-462a-b4b4-eb1e1579a6c6">
      <Terms xmlns="http://schemas.microsoft.com/office/infopath/2007/PartnerControls"/>
    </TaxKeywordTaxHTField>
    <PublishingExpirationDate xmlns="http://schemas.microsoft.com/sharepoint/v3" xsi:nil="true"/>
    <TaxCatchAll xmlns="f38c5a22-6546-462a-b4b4-eb1e1579a6c6"/>
    <PublishingStartDate xmlns="http://schemas.microsoft.com/sharepoint/v3" xsi:nil="true"/>
    <FNSPRollUpIngress xmlns="f38c5a22-6546-462a-b4b4-eb1e1579a6c6" xsi:nil="true"/>
  </documentManagement>
</p:properties>
</file>

<file path=customXml/itemProps1.xml><?xml version="1.0" encoding="utf-8"?>
<ds:datastoreItem xmlns:ds="http://schemas.openxmlformats.org/officeDocument/2006/customXml" ds:itemID="{6E4CBF3D-57A8-45F7-B7FF-24F34984D7A2}"/>
</file>

<file path=customXml/itemProps2.xml><?xml version="1.0" encoding="utf-8"?>
<ds:datastoreItem xmlns:ds="http://schemas.openxmlformats.org/officeDocument/2006/customXml" ds:itemID="{746982A1-690E-47C1-B085-911F5F019B51}"/>
</file>

<file path=customXml/itemProps3.xml><?xml version="1.0" encoding="utf-8"?>
<ds:datastoreItem xmlns:ds="http://schemas.openxmlformats.org/officeDocument/2006/customXml" ds:itemID="{ED374FEA-51DF-4EAC-BA96-5D80A0B840B7}"/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Karlsen Annette Fretheim</dc:creator>
  <cp:keywords>_£Bilde</cp:keywords>
  <cp:lastModifiedBy>Karlsen Annette Fretheim</cp:lastModifiedBy>
  <cp:revision>9</cp:revision>
  <dcterms:created xsi:type="dcterms:W3CDTF">2022-11-18T07:20:58Z</dcterms:created>
  <dcterms:modified xsi:type="dcterms:W3CDTF">2022-11-22T09:44:52Z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0x010100F9596477DB356B49901F38365F932859</vt:lpwstr>
  </property>
</Properties>
</file>